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10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8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7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3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4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0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6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7C5F4-0462-AD44-AB9B-A2B05BA54D00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5E084-8271-B241-8696-316852F0E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9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K-3 Life Science Vocab: Oceans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2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Oceans: bodies of salt water surrounding great land masses that cover most of the surface of the Earth</a:t>
            </a:r>
          </a:p>
          <a:p>
            <a:r>
              <a:rPr lang="en-US" dirty="0" smtClean="0"/>
              <a:t>Depth: the quality of being deep, how far something is from the surface</a:t>
            </a:r>
          </a:p>
          <a:p>
            <a:r>
              <a:rPr lang="en-US" dirty="0" smtClean="0"/>
              <a:t>Salt Water: water containing salt</a:t>
            </a:r>
          </a:p>
          <a:p>
            <a:r>
              <a:rPr lang="en-US" dirty="0" smtClean="0"/>
              <a:t>Salinity: the total amount of dissolved salts in a water sample </a:t>
            </a:r>
          </a:p>
          <a:p>
            <a:r>
              <a:rPr lang="en-US" dirty="0" smtClean="0"/>
              <a:t>Freshwater: water that is not salty </a:t>
            </a:r>
          </a:p>
          <a:p>
            <a:r>
              <a:rPr lang="en-US" dirty="0" smtClean="0"/>
              <a:t>Current: a continuous movement of ocean water from one place to another in a specific direction </a:t>
            </a:r>
          </a:p>
          <a:p>
            <a:r>
              <a:rPr lang="en-US" dirty="0" smtClean="0"/>
              <a:t>Surface current: horizontal currents caused by winds</a:t>
            </a:r>
          </a:p>
          <a:p>
            <a:r>
              <a:rPr lang="en-US" dirty="0" smtClean="0"/>
              <a:t>Tides: the daily rise and fall of Earth’s waters due to the gravitational pull of the moon and sun</a:t>
            </a:r>
          </a:p>
          <a:p>
            <a:r>
              <a:rPr lang="en-US" dirty="0" smtClean="0"/>
              <a:t>Waves: up and down motions in ocean water caused by winds</a:t>
            </a:r>
          </a:p>
          <a:p>
            <a:r>
              <a:rPr lang="en-US" dirty="0" smtClean="0"/>
              <a:t>Breakers: a white capped wave that is near shore that crashes onto the shore</a:t>
            </a:r>
          </a:p>
          <a:p>
            <a:r>
              <a:rPr lang="en-US" dirty="0" smtClean="0"/>
              <a:t>Rip Current: a rush of water that flows rapidly back to sea through a narrow opening in the sand bar</a:t>
            </a:r>
          </a:p>
          <a:p>
            <a:r>
              <a:rPr lang="en-US" dirty="0" smtClean="0"/>
              <a:t>Estuary: a costal inlet or bay where fresh water from rivers mixes with salty ocean water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185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 Community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Living: things that are alive, grow and change</a:t>
            </a:r>
          </a:p>
          <a:p>
            <a:r>
              <a:rPr lang="en-US" dirty="0" smtClean="0"/>
              <a:t>Biotic: living things</a:t>
            </a:r>
          </a:p>
          <a:p>
            <a:r>
              <a:rPr lang="en-US" dirty="0" smtClean="0"/>
              <a:t>Abiotic: non-living things</a:t>
            </a:r>
          </a:p>
          <a:p>
            <a:r>
              <a:rPr lang="en-US" dirty="0" smtClean="0"/>
              <a:t>Plankton: tiny algae and animals that float in water and are carried by waves and currents</a:t>
            </a:r>
          </a:p>
          <a:p>
            <a:r>
              <a:rPr lang="en-US" dirty="0" smtClean="0"/>
              <a:t>Nekton: free-swimming animals that can move throughout the water column</a:t>
            </a:r>
          </a:p>
          <a:p>
            <a:r>
              <a:rPr lang="en-US" dirty="0" smtClean="0"/>
              <a:t>Benthos: organisms that live on the bottom of the ocean</a:t>
            </a:r>
          </a:p>
          <a:p>
            <a:r>
              <a:rPr lang="en-US" dirty="0" smtClean="0"/>
              <a:t>Survive: </a:t>
            </a:r>
          </a:p>
          <a:p>
            <a:r>
              <a:rPr lang="en-US" dirty="0" smtClean="0"/>
              <a:t>Reproduce: make new living things</a:t>
            </a:r>
          </a:p>
          <a:p>
            <a:r>
              <a:rPr lang="en-US" dirty="0" smtClean="0"/>
              <a:t>Adaptation: </a:t>
            </a:r>
          </a:p>
          <a:p>
            <a:r>
              <a:rPr lang="en-US" dirty="0" smtClean="0"/>
              <a:t>Plants: a living thing that cannot move around on it’s own </a:t>
            </a:r>
          </a:p>
          <a:p>
            <a:r>
              <a:rPr lang="en-US" dirty="0" smtClean="0"/>
              <a:t>Fish: animals that live in water with scales or bony plates, fins</a:t>
            </a:r>
          </a:p>
          <a:p>
            <a:r>
              <a:rPr lang="en-US" dirty="0" smtClean="0"/>
              <a:t>Mammals: warm blooded animals, most don’t lay eggs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6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Ecosystem: living and non-living things interacting in the same area</a:t>
            </a:r>
          </a:p>
          <a:p>
            <a:r>
              <a:rPr lang="en-US" dirty="0" smtClean="0"/>
              <a:t>Coral Reef: created by colonies of tiny coral animals that produce a hard structure that surrounds its soft body</a:t>
            </a:r>
          </a:p>
          <a:p>
            <a:r>
              <a:rPr lang="en-US" dirty="0" smtClean="0"/>
              <a:t>Habitat: the place in an ecosystem where a plant or animal lives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7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Pollution: when harmful materials or substances are added to the Earth’s environment</a:t>
            </a:r>
          </a:p>
          <a:p>
            <a:r>
              <a:rPr lang="en-US" dirty="0" smtClean="0"/>
              <a:t>Pollutant: something that pollutes, especially a waste material that contaminates the air, soil, or water</a:t>
            </a:r>
          </a:p>
          <a:p>
            <a:r>
              <a:rPr lang="en-US" dirty="0" smtClean="0"/>
              <a:t>Litter: trash that people do not get rid of in the proper way</a:t>
            </a:r>
          </a:p>
          <a:p>
            <a:r>
              <a:rPr lang="en-US" dirty="0" smtClean="0"/>
              <a:t>Hazardous waste: a waste that can pollute the environment such as motor oil, paint, cleaning supplies, bug spray, factory run off</a:t>
            </a:r>
          </a:p>
          <a:p>
            <a:r>
              <a:rPr lang="en-US" dirty="0" smtClean="0"/>
              <a:t>Conservation: the act of protecting the environment, plants and animals </a:t>
            </a:r>
          </a:p>
          <a:p>
            <a:r>
              <a:rPr lang="en-US" dirty="0" smtClean="0"/>
              <a:t>Biodegradable: materials that can easily decompose or break down in the environment </a:t>
            </a:r>
          </a:p>
          <a:p>
            <a:r>
              <a:rPr lang="en-US" dirty="0" smtClean="0"/>
              <a:t>Oil </a:t>
            </a:r>
            <a:r>
              <a:rPr lang="en-US" dirty="0" smtClean="0"/>
              <a:t>Spills: </a:t>
            </a:r>
            <a:r>
              <a:rPr lang="en-US" dirty="0" smtClean="0"/>
              <a:t>an </a:t>
            </a:r>
            <a:r>
              <a:rPr lang="en-US" dirty="0"/>
              <a:t>accidental release of oil into a body of water, as from a tanker, offshore drilling rig, or underwater pipeline, often presenting a hazard to marine life and the environment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24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10100</TotalTime>
  <Words>462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K-3 Life Science Vocab: Oceans</vt:lpstr>
      <vt:lpstr>Water</vt:lpstr>
      <vt:lpstr>Biotic Community </vt:lpstr>
      <vt:lpstr>Ecosystem</vt:lpstr>
      <vt:lpstr>Human 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K-3 Life Science Vocab: Oceans</dc:title>
  <dc:creator>Gabrielle Gum</dc:creator>
  <cp:lastModifiedBy>Windows User</cp:lastModifiedBy>
  <cp:revision>16</cp:revision>
  <cp:lastPrinted>2015-10-27T15:05:16Z</cp:lastPrinted>
  <dcterms:created xsi:type="dcterms:W3CDTF">2015-10-27T14:40:28Z</dcterms:created>
  <dcterms:modified xsi:type="dcterms:W3CDTF">2015-11-06T15:56:28Z</dcterms:modified>
</cp:coreProperties>
</file>